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81" r:id="rId5"/>
    <p:sldId id="282" r:id="rId6"/>
    <p:sldId id="266" r:id="rId7"/>
    <p:sldId id="275" r:id="rId8"/>
    <p:sldId id="260" r:id="rId9"/>
    <p:sldId id="271" r:id="rId10"/>
    <p:sldId id="265" r:id="rId11"/>
    <p:sldId id="259" r:id="rId12"/>
    <p:sldId id="268" r:id="rId13"/>
    <p:sldId id="273" r:id="rId14"/>
    <p:sldId id="277" r:id="rId15"/>
    <p:sldId id="279" r:id="rId16"/>
    <p:sldId id="264" r:id="rId17"/>
    <p:sldId id="272" r:id="rId18"/>
    <p:sldId id="267" r:id="rId19"/>
    <p:sldId id="269" r:id="rId20"/>
    <p:sldId id="280" r:id="rId21"/>
    <p:sldId id="270" r:id="rId22"/>
    <p:sldId id="276" r:id="rId23"/>
    <p:sldId id="258" r:id="rId24"/>
    <p:sldId id="283" r:id="rId25"/>
    <p:sldId id="28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53" autoAdjust="0"/>
    <p:restoredTop sz="94660"/>
  </p:normalViewPr>
  <p:slideViewPr>
    <p:cSldViewPr>
      <p:cViewPr>
        <p:scale>
          <a:sx n="76" d="100"/>
          <a:sy n="76" d="100"/>
        </p:scale>
        <p:origin x="-90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26481" y="609600"/>
            <a:ext cx="533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accent2">
                    <a:lumMod val="75000"/>
                  </a:schemeClr>
                </a:solidFill>
                <a:latin typeface="Scriptina" pitchFamily="2" charset="0"/>
              </a:rPr>
              <a:t>Devil is in the detail – is</a:t>
            </a:r>
            <a:endParaRPr lang="en-US" sz="2000" dirty="0" smtClean="0">
              <a:latin typeface="Avian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871370"/>
            <a:ext cx="4348162" cy="4348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762000"/>
            <a:ext cx="3743325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962400" y="1676400"/>
            <a:ext cx="44196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latin typeface="Avian" pitchFamily="34" charset="0"/>
            </a:endParaRPr>
          </a:p>
          <a:p>
            <a:pPr algn="ctr"/>
            <a:r>
              <a:rPr lang="en-US" sz="4400" dirty="0" smtClean="0">
                <a:latin typeface="Avian" pitchFamily="34" charset="0"/>
              </a:rPr>
              <a:t>Wardrobe Management Strategies</a:t>
            </a:r>
          </a:p>
          <a:p>
            <a:pPr algn="ctr"/>
            <a:endParaRPr lang="en-US" sz="2000" dirty="0" smtClean="0">
              <a:latin typeface="Avia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vian" pitchFamily="34" charset="0"/>
              </a:rPr>
              <a:t>Fashion Math‘s</a:t>
            </a:r>
          </a:p>
          <a:p>
            <a:pPr algn="ctr"/>
            <a:r>
              <a:rPr lang="en-US" sz="2000" dirty="0" smtClean="0">
                <a:latin typeface="Avian" pitchFamily="34" charset="0"/>
              </a:rPr>
              <a:t>2 suits + 2 pants + 5 tops = 30 outfits</a:t>
            </a:r>
            <a:endParaRPr lang="en-US" sz="2000" dirty="0">
              <a:latin typeface="Avian" pitchFamily="34" charset="0"/>
            </a:endParaRPr>
          </a:p>
        </p:txBody>
      </p:sp>
      <p:pic>
        <p:nvPicPr>
          <p:cNvPr id="3078" name="Picture 6" descr="http://www.neweys.com.au/files/istock_000003389937xsmallshir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895600"/>
            <a:ext cx="5114925" cy="3393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http://images.inmagine.com/img/inspirestock/ispi041/ispi041156.jpg"/>
          <p:cNvPicPr>
            <a:picLocks noChangeAspect="1" noChangeArrowheads="1"/>
          </p:cNvPicPr>
          <p:nvPr/>
        </p:nvPicPr>
        <p:blipFill>
          <a:blip r:embed="rId3" cstate="print"/>
          <a:srcRect l="22000" t="16000"/>
          <a:stretch>
            <a:fillRect/>
          </a:stretch>
        </p:blipFill>
        <p:spPr bwMode="auto">
          <a:xfrm>
            <a:off x="1143000" y="1981200"/>
            <a:ext cx="29718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00600" y="1524000"/>
            <a:ext cx="39624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>
                <a:latin typeface="Avian" pitchFamily="34" charset="0"/>
              </a:rPr>
              <a:t> males</a:t>
            </a:r>
            <a:endParaRPr lang="en-US" dirty="0" smtClean="0">
              <a:latin typeface="Avian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vian" pitchFamily="34" charset="0"/>
              </a:rPr>
              <a:t> a well-fitting suit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vian" pitchFamily="34" charset="0"/>
              </a:rPr>
              <a:t> long sleeve business shirt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vian" pitchFamily="34" charset="0"/>
              </a:rPr>
              <a:t> a variety of ties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vian" pitchFamily="34" charset="0"/>
              </a:rPr>
              <a:t> quality folder or brief case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vian" pitchFamily="34" charset="0"/>
              </a:rPr>
              <a:t> quality pen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vian" pitchFamily="34" charset="0"/>
              </a:rPr>
              <a:t> belt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vian" pitchFamily="34" charset="0"/>
              </a:rPr>
              <a:t> conservative shoes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vian" pitchFamily="34" charset="0"/>
              </a:rPr>
              <a:t> dark socks</a:t>
            </a:r>
          </a:p>
          <a:p>
            <a:pPr>
              <a:buFont typeface="Arial" pitchFamily="34" charset="0"/>
              <a:buChar char="•"/>
            </a:pPr>
            <a:endParaRPr lang="en-US" sz="2000" dirty="0">
              <a:latin typeface="Avian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53340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vian" pitchFamily="34" charset="0"/>
              </a:rPr>
              <a:t>The Bare Essentials</a:t>
            </a:r>
            <a:endParaRPr lang="en-US" sz="3200" dirty="0">
              <a:latin typeface="Avian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9200" y="1524000"/>
            <a:ext cx="32004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>
                <a:latin typeface="Avian" pitchFamily="34" charset="0"/>
              </a:rPr>
              <a:t>females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vian" pitchFamily="34" charset="0"/>
              </a:rPr>
              <a:t>a well-fitting suit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vian" pitchFamily="34" charset="0"/>
              </a:rPr>
              <a:t> elegant top or shirt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vian" pitchFamily="34" charset="0"/>
              </a:rPr>
              <a:t> pantyhose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vian" pitchFamily="34" charset="0"/>
              </a:rPr>
              <a:t> leather bag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vian" pitchFamily="34" charset="0"/>
              </a:rPr>
              <a:t> quality pen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vian" pitchFamily="34" charset="0"/>
              </a:rPr>
              <a:t> simple accessories 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vian" pitchFamily="34" charset="0"/>
              </a:rPr>
              <a:t> conservative shoes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vian" pitchFamily="34" charset="0"/>
              </a:rPr>
              <a:t> minimalist jewellery</a:t>
            </a:r>
          </a:p>
          <a:p>
            <a:pPr>
              <a:buFont typeface="Arial" pitchFamily="34" charset="0"/>
              <a:buChar char="•"/>
            </a:pPr>
            <a:endParaRPr lang="en-US" sz="2000" dirty="0">
              <a:latin typeface="Avian" pitchFamily="34" charset="0"/>
            </a:endParaRPr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2" cstate="print"/>
          <a:srcRect b="49657"/>
          <a:stretch>
            <a:fillRect/>
          </a:stretch>
        </p:blipFill>
        <p:spPr bwMode="auto">
          <a:xfrm>
            <a:off x="0" y="4648200"/>
            <a:ext cx="3657600" cy="1841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 cstate="print"/>
          <a:srcRect l="11926" r="22382" b="58950"/>
          <a:stretch>
            <a:fillRect/>
          </a:stretch>
        </p:blipFill>
        <p:spPr bwMode="auto">
          <a:xfrm>
            <a:off x="3505200" y="4572000"/>
            <a:ext cx="4113437" cy="2038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78756" y="4953000"/>
            <a:ext cx="1665244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www.comparestoreprices.co.uk/images/unbranded/c/unbranded-corduroy-pleated-mini-skirt-black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38200" y="0"/>
            <a:ext cx="5662362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733800" y="609600"/>
            <a:ext cx="5257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vian" pitchFamily="34" charset="0"/>
              </a:rPr>
              <a:t>What image do you want to portray?</a:t>
            </a:r>
          </a:p>
          <a:p>
            <a:endParaRPr lang="en-US" sz="2000" dirty="0">
              <a:latin typeface="Avian" pitchFamily="34" charset="0"/>
            </a:endParaRPr>
          </a:p>
          <a:p>
            <a:r>
              <a:rPr lang="en-US" sz="2000" dirty="0" smtClean="0">
                <a:latin typeface="Avian" pitchFamily="34" charset="0"/>
              </a:rPr>
              <a:t>The </a:t>
            </a:r>
            <a:r>
              <a:rPr lang="en-US" sz="2000" dirty="0" smtClean="0">
                <a:latin typeface="Avian" pitchFamily="34" charset="0"/>
              </a:rPr>
              <a:t>more skin you show</a:t>
            </a:r>
            <a:r>
              <a:rPr lang="en-US" sz="2000" dirty="0" smtClean="0">
                <a:latin typeface="Avian" pitchFamily="34" charset="0"/>
              </a:rPr>
              <a:t>, the more judgments made… and you may loose  </a:t>
            </a:r>
            <a:r>
              <a:rPr lang="en-US" sz="2000" dirty="0" smtClean="0">
                <a:latin typeface="Avian" pitchFamily="34" charset="0"/>
              </a:rPr>
              <a:t>credibility</a:t>
            </a:r>
          </a:p>
          <a:p>
            <a:endParaRPr lang="en-US" sz="2000" dirty="0" smtClean="0">
              <a:latin typeface="Avian" pitchFamily="34" charset="0"/>
            </a:endParaRPr>
          </a:p>
          <a:p>
            <a:r>
              <a:rPr lang="en-US" sz="2000" dirty="0" smtClean="0">
                <a:latin typeface="Avian" pitchFamily="34" charset="0"/>
              </a:rPr>
              <a:t>Beware of plunging necklines, </a:t>
            </a:r>
            <a:r>
              <a:rPr lang="en-US" sz="2000" dirty="0" smtClean="0">
                <a:latin typeface="Avian" pitchFamily="34" charset="0"/>
              </a:rPr>
              <a:t>stiletto's; </a:t>
            </a:r>
            <a:r>
              <a:rPr lang="en-US" sz="2000" dirty="0" smtClean="0">
                <a:latin typeface="Avian" pitchFamily="34" charset="0"/>
              </a:rPr>
              <a:t>open-toe shoes, bare shoulders and exposed midriffs. </a:t>
            </a:r>
          </a:p>
          <a:p>
            <a:endParaRPr lang="en-US" sz="2000" dirty="0" smtClean="0">
              <a:latin typeface="Avian" pitchFamily="34" charset="0"/>
            </a:endParaRPr>
          </a:p>
          <a:p>
            <a:r>
              <a:rPr lang="en-US" sz="2000" dirty="0" smtClean="0">
                <a:latin typeface="Avian" pitchFamily="34" charset="0"/>
              </a:rPr>
              <a:t>If your skirt length is more than two fingers above the knee, leave it for a night club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5340" y="2391427"/>
            <a:ext cx="3886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vian" pitchFamily="34" charset="0"/>
              </a:rPr>
              <a:t>Check that everything fits properly. </a:t>
            </a:r>
          </a:p>
          <a:p>
            <a:endParaRPr lang="en-US" sz="2800" dirty="0" smtClean="0">
              <a:latin typeface="Avian" pitchFamily="34" charset="0"/>
            </a:endParaRPr>
          </a:p>
          <a:p>
            <a:r>
              <a:rPr lang="en-US" sz="2800" dirty="0" smtClean="0">
                <a:latin typeface="Avian" pitchFamily="34" charset="0"/>
              </a:rPr>
              <a:t>- prepare your clothes the night before &amp; try them on… use a mirror – even call a friend!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4419600" cy="35293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cartoonstock.com/lowres/jmo0553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219200"/>
            <a:ext cx="3657600" cy="482851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09800" y="457200"/>
            <a:ext cx="41584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Personal Grooming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724400" y="1066800"/>
            <a:ext cx="39624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vian" pitchFamily="34" charset="0"/>
              </a:rPr>
              <a:t>Sweat marks, body </a:t>
            </a:r>
            <a:r>
              <a:rPr lang="en-US" sz="2000" dirty="0" err="1" smtClean="0">
                <a:latin typeface="Avian" pitchFamily="34" charset="0"/>
              </a:rPr>
              <a:t>odour</a:t>
            </a:r>
            <a:r>
              <a:rPr lang="en-US" sz="2000" dirty="0" smtClean="0">
                <a:latin typeface="Avian" pitchFamily="34" charset="0"/>
              </a:rPr>
              <a:t>, bad breath, crushed</a:t>
            </a:r>
          </a:p>
          <a:p>
            <a:r>
              <a:rPr lang="en-US" sz="2000" dirty="0" smtClean="0">
                <a:latin typeface="Avian" pitchFamily="34" charset="0"/>
              </a:rPr>
              <a:t>clothing, poor hygiene speaks louder than your</a:t>
            </a:r>
          </a:p>
          <a:p>
            <a:r>
              <a:rPr lang="en-US" sz="2000" dirty="0" smtClean="0">
                <a:latin typeface="Avian" pitchFamily="34" charset="0"/>
              </a:rPr>
              <a:t>resume. </a:t>
            </a:r>
          </a:p>
          <a:p>
            <a:endParaRPr lang="en-US" sz="2000" dirty="0" smtClean="0">
              <a:latin typeface="Avian" pitchFamily="34" charset="0"/>
            </a:endParaRPr>
          </a:p>
          <a:p>
            <a:r>
              <a:rPr lang="en-US" sz="2000" dirty="0" smtClean="0">
                <a:latin typeface="Avian" pitchFamily="34" charset="0"/>
              </a:rPr>
              <a:t>Make sure your clothes are clean, free of holes or tears, missing no buttons and not wrinkled. </a:t>
            </a:r>
          </a:p>
          <a:p>
            <a:endParaRPr lang="en-US" sz="2000" dirty="0" smtClean="0">
              <a:latin typeface="Avian" pitchFamily="34" charset="0"/>
            </a:endParaRPr>
          </a:p>
          <a:p>
            <a:r>
              <a:rPr lang="en-US" sz="2000" dirty="0" smtClean="0">
                <a:latin typeface="Avian" pitchFamily="34" charset="0"/>
              </a:rPr>
              <a:t>Polish your shoes (yes, they will notice!)</a:t>
            </a:r>
          </a:p>
          <a:p>
            <a:endParaRPr lang="en-US" sz="2000" dirty="0">
              <a:latin typeface="Avian" pitchFamily="34" charset="0"/>
            </a:endParaRPr>
          </a:p>
          <a:p>
            <a:r>
              <a:rPr lang="en-US" sz="2000" dirty="0" smtClean="0">
                <a:latin typeface="Avian" pitchFamily="34" charset="0"/>
              </a:rPr>
              <a:t>Too much after shave or strong perfume can also deter!</a:t>
            </a:r>
          </a:p>
          <a:p>
            <a:endParaRPr lang="en-US" sz="2000" dirty="0" smtClean="0">
              <a:latin typeface="Avian" pitchFamily="34" charset="0"/>
            </a:endParaRPr>
          </a:p>
          <a:p>
            <a:endParaRPr lang="en-US" sz="2000" dirty="0" smtClean="0">
              <a:latin typeface="Avian" pitchFamily="34" charset="0"/>
            </a:endParaRPr>
          </a:p>
          <a:p>
            <a:endParaRPr lang="en-US" sz="2000" dirty="0" smtClean="0">
              <a:latin typeface="Avian" pitchFamily="34" charset="0"/>
            </a:endParaRPr>
          </a:p>
          <a:p>
            <a:endParaRPr lang="en-US" sz="2000" dirty="0" smtClean="0">
              <a:latin typeface="Avian" pitchFamily="34" charset="0"/>
            </a:endParaRPr>
          </a:p>
        </p:txBody>
      </p:sp>
      <p:pic>
        <p:nvPicPr>
          <p:cNvPr id="19460" name="Picture 4" descr="http://pro.corbis.com/images/42-15606159.jpg?size=67&amp;uid=%7B9C13B5B6-CFE9-4006-A0DD-D432DFEA6551%7D"/>
          <p:cNvPicPr>
            <a:picLocks noChangeAspect="1" noChangeArrowheads="1"/>
          </p:cNvPicPr>
          <p:nvPr/>
        </p:nvPicPr>
        <p:blipFill>
          <a:blip r:embed="rId2" cstate="print"/>
          <a:srcRect l="29287"/>
          <a:stretch>
            <a:fillRect/>
          </a:stretch>
        </p:blipFill>
        <p:spPr bwMode="auto">
          <a:xfrm>
            <a:off x="1143000" y="1066800"/>
            <a:ext cx="3495675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15000" y="1981200"/>
            <a:ext cx="2971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vian" pitchFamily="34" charset="0"/>
              </a:rPr>
              <a:t>You can tell a</a:t>
            </a:r>
          </a:p>
          <a:p>
            <a:r>
              <a:rPr lang="en-US" sz="2000" dirty="0" smtClean="0">
                <a:latin typeface="Avian" pitchFamily="34" charset="0"/>
              </a:rPr>
              <a:t>professional by their</a:t>
            </a:r>
          </a:p>
          <a:p>
            <a:r>
              <a:rPr lang="en-US" sz="2000" dirty="0" smtClean="0">
                <a:latin typeface="Avian" pitchFamily="34" charset="0"/>
              </a:rPr>
              <a:t>hands. </a:t>
            </a:r>
          </a:p>
          <a:p>
            <a:endParaRPr lang="en-US" sz="2000" dirty="0" smtClean="0">
              <a:latin typeface="Avian" pitchFamily="34" charset="0"/>
            </a:endParaRPr>
          </a:p>
          <a:p>
            <a:r>
              <a:rPr lang="en-US" sz="2000" dirty="0" smtClean="0">
                <a:latin typeface="Avian" pitchFamily="34" charset="0"/>
              </a:rPr>
              <a:t>Have a manicure or</a:t>
            </a:r>
          </a:p>
          <a:p>
            <a:r>
              <a:rPr lang="en-US" sz="2000" dirty="0" smtClean="0">
                <a:latin typeface="Avian" pitchFamily="34" charset="0"/>
              </a:rPr>
              <a:t>do your own. </a:t>
            </a:r>
          </a:p>
          <a:p>
            <a:endParaRPr lang="en-US" sz="2000" dirty="0" smtClean="0">
              <a:latin typeface="Avian" pitchFamily="34" charset="0"/>
            </a:endParaRPr>
          </a:p>
          <a:p>
            <a:r>
              <a:rPr lang="en-US" sz="2000" dirty="0" smtClean="0">
                <a:latin typeface="Avian" pitchFamily="34" charset="0"/>
              </a:rPr>
              <a:t>(BOYS TOO!)</a:t>
            </a:r>
            <a:endParaRPr lang="en-US" sz="2000" dirty="0">
              <a:latin typeface="Avian" pitchFamily="34" charset="0"/>
            </a:endParaRPr>
          </a:p>
        </p:txBody>
      </p:sp>
      <p:pic>
        <p:nvPicPr>
          <p:cNvPr id="28676" name="Picture 4" descr="http://blog.spafinder.com/uploaded_images/manicure.-7927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1145209" y="1145211"/>
            <a:ext cx="6887501" cy="4597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1447800"/>
            <a:ext cx="3276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vian" pitchFamily="34" charset="0"/>
              </a:rPr>
              <a:t>If your hair is not right, you wont look or feel your best.</a:t>
            </a:r>
          </a:p>
          <a:p>
            <a:endParaRPr lang="en-US" sz="2000" dirty="0" smtClean="0">
              <a:latin typeface="Avian" pitchFamily="34" charset="0"/>
            </a:endParaRPr>
          </a:p>
          <a:p>
            <a:r>
              <a:rPr lang="en-US" sz="2000" dirty="0" smtClean="0">
                <a:latin typeface="Avian" pitchFamily="34" charset="0"/>
              </a:rPr>
              <a:t>Find the style that works for you. It doesn’t have to be boring, but keep it neat.</a:t>
            </a:r>
          </a:p>
          <a:p>
            <a:endParaRPr lang="en-US" sz="2000" dirty="0" smtClean="0">
              <a:latin typeface="Avian" pitchFamily="34" charset="0"/>
            </a:endParaRPr>
          </a:p>
          <a:p>
            <a:r>
              <a:rPr lang="en-US" sz="2000" dirty="0" smtClean="0">
                <a:latin typeface="Avian" pitchFamily="34" charset="0"/>
              </a:rPr>
              <a:t>Avoid multi colours, dread locks, wild – out of the mainstream styles. </a:t>
            </a:r>
          </a:p>
          <a:p>
            <a:endParaRPr lang="en-US" sz="2000" dirty="0">
              <a:latin typeface="Avian" pitchFamily="34" charset="0"/>
            </a:endParaRPr>
          </a:p>
          <a:p>
            <a:r>
              <a:rPr lang="en-US" sz="2000" dirty="0" smtClean="0">
                <a:latin typeface="Avian" pitchFamily="34" charset="0"/>
              </a:rPr>
              <a:t>If all the employees look like this.. Then you will fit in!</a:t>
            </a:r>
          </a:p>
          <a:p>
            <a:endParaRPr lang="en-US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21105"/>
            <a:ext cx="3592167" cy="5417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05200" y="1447800"/>
            <a:ext cx="3048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vian" pitchFamily="34" charset="0"/>
              </a:rPr>
              <a:t>If you have piercings, leave them at home. </a:t>
            </a:r>
          </a:p>
          <a:p>
            <a:endParaRPr lang="en-US" sz="2800" dirty="0" smtClean="0">
              <a:latin typeface="Avian" pitchFamily="34" charset="0"/>
            </a:endParaRPr>
          </a:p>
          <a:p>
            <a:endParaRPr lang="en-US" sz="2800" dirty="0" smtClean="0">
              <a:latin typeface="Avian" pitchFamily="34" charset="0"/>
            </a:endParaRPr>
          </a:p>
        </p:txBody>
      </p:sp>
      <p:pic>
        <p:nvPicPr>
          <p:cNvPr id="9" name="Picture 8" descr="http://upload.wikimedia.org/wikipedia/commons/4/43/Labret_piercings_and_lem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97400" y="26670000"/>
            <a:ext cx="2240756" cy="2987675"/>
          </a:xfrm>
          <a:prstGeom prst="rect">
            <a:avLst/>
          </a:prstGeom>
          <a:noFill/>
        </p:spPr>
      </p:pic>
      <p:pic>
        <p:nvPicPr>
          <p:cNvPr id="20488" name="Picture 8" descr="http://www.mookychick.co.uk/images/style/piercing_lip_eyebr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04800"/>
            <a:ext cx="2819400" cy="2847594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r="9756"/>
          <a:stretch>
            <a:fillRect/>
          </a:stretch>
        </p:blipFill>
        <p:spPr bwMode="auto">
          <a:xfrm>
            <a:off x="533400" y="3505200"/>
            <a:ext cx="2819400" cy="287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581400" y="3810000"/>
            <a:ext cx="4191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vian" pitchFamily="34" charset="0"/>
              </a:rPr>
              <a:t> </a:t>
            </a:r>
            <a:r>
              <a:rPr lang="en-US" sz="3200" dirty="0" smtClean="0">
                <a:latin typeface="Avian" pitchFamily="34" charset="0"/>
              </a:rPr>
              <a:t>Cover tattoos</a:t>
            </a:r>
            <a:endParaRPr lang="en-US" sz="3200" dirty="0" smtClean="0">
              <a:latin typeface="Avian" pitchFamily="34" charset="0"/>
            </a:endParaRPr>
          </a:p>
          <a:p>
            <a:endParaRPr lang="en-US" sz="2000" dirty="0" smtClean="0">
              <a:latin typeface="Avia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6800" y="1295400"/>
            <a:ext cx="3581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vian" pitchFamily="34" charset="0"/>
              </a:rPr>
              <a:t>Within the first few seconds of meeting you, people form opinions &amp; judgments based on your appearance and behaviour.</a:t>
            </a:r>
          </a:p>
          <a:p>
            <a:pPr algn="ctr"/>
            <a:endParaRPr lang="en-US" sz="2800" dirty="0" smtClean="0">
              <a:latin typeface="Avian" pitchFamily="34" charset="0"/>
            </a:endParaRPr>
          </a:p>
          <a:p>
            <a:pPr algn="ctr"/>
            <a:r>
              <a:rPr lang="en-US" sz="2800" u="sng" dirty="0" smtClean="0">
                <a:latin typeface="Avian" pitchFamily="34" charset="0"/>
              </a:rPr>
              <a:t>Your authenticity matters!</a:t>
            </a:r>
            <a:endParaRPr lang="en-US" sz="2800" u="sng" dirty="0">
              <a:latin typeface="Avian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14" y="1658272"/>
            <a:ext cx="42291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752600"/>
            <a:ext cx="7620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 smtClean="0">
                <a:solidFill>
                  <a:schemeClr val="accent2">
                    <a:lumMod val="75000"/>
                  </a:schemeClr>
                </a:solidFill>
                <a:latin typeface="Avian" pitchFamily="34" charset="0"/>
              </a:rPr>
              <a:t>research</a:t>
            </a:r>
            <a:endParaRPr lang="en-US" sz="15000" dirty="0">
              <a:solidFill>
                <a:schemeClr val="accent2">
                  <a:lumMod val="75000"/>
                </a:schemeClr>
              </a:solidFill>
              <a:latin typeface="Avia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thirdeyehealth.com/images/makeup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029200" y="457200"/>
            <a:ext cx="34290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vian" pitchFamily="34" charset="0"/>
              </a:rPr>
              <a:t>Women who wear </a:t>
            </a:r>
          </a:p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vian" pitchFamily="34" charset="0"/>
              </a:rPr>
              <a:t>make-up earn 23% more than those who don't!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Avian" pitchFamily="34" charset="0"/>
              </a:rPr>
              <a:t> </a:t>
            </a:r>
          </a:p>
          <a:p>
            <a:endParaRPr lang="en-US" sz="2000" dirty="0" smtClean="0">
              <a:latin typeface="Avian" pitchFamily="34" charset="0"/>
            </a:endParaRPr>
          </a:p>
          <a:p>
            <a:r>
              <a:rPr lang="en-US" sz="2000" dirty="0" smtClean="0">
                <a:latin typeface="Avian" pitchFamily="34" charset="0"/>
              </a:rPr>
              <a:t>Girls…did you know that you’re four times more likely to get a promotion if you wear makeup?</a:t>
            </a:r>
          </a:p>
          <a:p>
            <a:pPr algn="ctr"/>
            <a:endParaRPr lang="en-US" sz="2000" dirty="0" smtClean="0">
              <a:latin typeface="Avian" pitchFamily="34" charset="0"/>
            </a:endParaRPr>
          </a:p>
          <a:p>
            <a:pPr algn="ctr"/>
            <a:endParaRPr lang="en-US" sz="2000" dirty="0" smtClean="0">
              <a:latin typeface="Avian" pitchFamily="34" charset="0"/>
            </a:endParaRPr>
          </a:p>
          <a:p>
            <a:pPr algn="ctr"/>
            <a:r>
              <a:rPr lang="en-US" sz="2000" i="1" dirty="0" smtClean="0">
                <a:latin typeface="Avian" pitchFamily="34" charset="0"/>
              </a:rPr>
              <a:t>Not too much! </a:t>
            </a:r>
          </a:p>
          <a:p>
            <a:pPr algn="ctr"/>
            <a:endParaRPr lang="en-US" sz="2000" dirty="0" smtClean="0">
              <a:latin typeface="Avian" pitchFamily="34" charset="0"/>
            </a:endParaRPr>
          </a:p>
          <a:p>
            <a:r>
              <a:rPr lang="en-US" sz="2000" dirty="0" smtClean="0">
                <a:latin typeface="Avian" pitchFamily="34" charset="0"/>
              </a:rPr>
              <a:t>Lipstick is a bare essential, and by wearing it, you create the impression that you care about your appearance.</a:t>
            </a:r>
          </a:p>
          <a:p>
            <a:endParaRPr lang="en-US" sz="2000" dirty="0">
              <a:latin typeface="Avia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438400"/>
            <a:ext cx="3962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vian" pitchFamily="34" charset="0"/>
              </a:rPr>
              <a:t>Make sure your breath is fresh.</a:t>
            </a:r>
          </a:p>
          <a:p>
            <a:r>
              <a:rPr lang="en-US" sz="2800" dirty="0" smtClean="0">
                <a:latin typeface="Avian" pitchFamily="34" charset="0"/>
              </a:rPr>
              <a:t> </a:t>
            </a:r>
          </a:p>
          <a:p>
            <a:r>
              <a:rPr lang="en-US" sz="2800" dirty="0" smtClean="0">
                <a:latin typeface="Avian" pitchFamily="34" charset="0"/>
              </a:rPr>
              <a:t>RUN THE TEST!</a:t>
            </a:r>
          </a:p>
          <a:p>
            <a:endParaRPr lang="en-US" sz="2800" dirty="0" smtClean="0">
              <a:latin typeface="Avian" pitchFamily="34" charset="0"/>
            </a:endParaRPr>
          </a:p>
          <a:p>
            <a:r>
              <a:rPr lang="en-US" sz="2800" dirty="0" smtClean="0">
                <a:latin typeface="Avian" pitchFamily="34" charset="0"/>
              </a:rPr>
              <a:t>Freshen your breath or eat a mint before you go into a meeting</a:t>
            </a:r>
            <a:r>
              <a:rPr lang="en-US" sz="2000" dirty="0" smtClean="0">
                <a:latin typeface="Avian" pitchFamily="34" charset="0"/>
              </a:rPr>
              <a:t>.</a:t>
            </a:r>
            <a:endParaRPr lang="en-US" sz="2000" dirty="0">
              <a:latin typeface="Avian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5756" y="0"/>
            <a:ext cx="4588244" cy="6876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00200" y="609600"/>
            <a:ext cx="5867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vian" pitchFamily="34" charset="0"/>
              </a:rPr>
              <a:t>To really put your best foot forward…go to bed early and get a good night’s sleep.</a:t>
            </a:r>
            <a:endParaRPr lang="en-US" sz="2400" dirty="0">
              <a:latin typeface="Avian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37360"/>
            <a:ext cx="9144000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609600"/>
            <a:ext cx="5638800" cy="10741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 smtClean="0"/>
              <a:t>The Four Major M’s</a:t>
            </a:r>
          </a:p>
          <a:p>
            <a:endParaRPr lang="en-AU" sz="3600" dirty="0"/>
          </a:p>
          <a:p>
            <a:r>
              <a:rPr lang="en-AU" sz="3600" b="1" dirty="0" smtClean="0"/>
              <a:t>M</a:t>
            </a:r>
            <a:r>
              <a:rPr lang="en-AU" sz="3600" dirty="0" smtClean="0"/>
              <a:t>irror </a:t>
            </a:r>
          </a:p>
          <a:p>
            <a:r>
              <a:rPr lang="en-AU" sz="3600" dirty="0"/>
              <a:t/>
            </a:r>
            <a:br>
              <a:rPr lang="en-AU" sz="3600" dirty="0"/>
            </a:br>
            <a:r>
              <a:rPr lang="en-AU" sz="3600" b="1" dirty="0" smtClean="0"/>
              <a:t>M</a:t>
            </a:r>
            <a:r>
              <a:rPr lang="en-AU" sz="3600" dirty="0" smtClean="0"/>
              <a:t>aterial </a:t>
            </a:r>
          </a:p>
          <a:p>
            <a:endParaRPr lang="en-AU" sz="3600" dirty="0"/>
          </a:p>
          <a:p>
            <a:r>
              <a:rPr lang="en-AU" sz="3600" b="1" dirty="0" smtClean="0"/>
              <a:t>M</a:t>
            </a:r>
            <a:r>
              <a:rPr lang="en-AU" sz="3600" dirty="0" smtClean="0"/>
              <a:t>other</a:t>
            </a:r>
          </a:p>
          <a:p>
            <a:endParaRPr lang="en-AU" sz="3600" dirty="0"/>
          </a:p>
          <a:p>
            <a:r>
              <a:rPr lang="en-AU" sz="3600" b="1" dirty="0" smtClean="0"/>
              <a:t>M</a:t>
            </a:r>
            <a:r>
              <a:rPr lang="en-AU" sz="3600" dirty="0" smtClean="0"/>
              <a:t>orals</a:t>
            </a:r>
          </a:p>
          <a:p>
            <a:endParaRPr lang="en-AU" sz="3600" dirty="0" smtClean="0"/>
          </a:p>
          <a:p>
            <a:r>
              <a:rPr lang="en-AU" dirty="0" err="1" smtClean="0"/>
              <a:t>MMMMMMMMMmmmmmmmmmmm</a:t>
            </a:r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217493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609600"/>
            <a:ext cx="8382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/>
              <a:t>RESUMES THAT GET YOU AN INTERVIEW….</a:t>
            </a:r>
            <a:endParaRPr lang="en-AU" sz="2800" b="1" dirty="0" smtClean="0">
              <a:solidFill>
                <a:srgbClr val="FF0000"/>
              </a:solidFill>
            </a:endParaRPr>
          </a:p>
          <a:p>
            <a:endParaRPr lang="en-AU" dirty="0" smtClean="0"/>
          </a:p>
          <a:p>
            <a:r>
              <a:rPr lang="en-US" sz="2800" dirty="0" smtClean="0"/>
              <a:t>Resumes (cv) - </a:t>
            </a:r>
            <a:r>
              <a:rPr lang="en-US" sz="2800" dirty="0"/>
              <a:t>living, working </a:t>
            </a:r>
            <a:r>
              <a:rPr lang="en-US" sz="2800" dirty="0" smtClean="0"/>
              <a:t>document</a:t>
            </a:r>
          </a:p>
          <a:p>
            <a:r>
              <a:rPr lang="en-US" sz="2800" dirty="0" smtClean="0"/>
              <a:t> - review </a:t>
            </a:r>
            <a:r>
              <a:rPr lang="en-US" sz="2800" dirty="0"/>
              <a:t>and </a:t>
            </a:r>
            <a:r>
              <a:rPr lang="en-US" sz="2800" dirty="0" smtClean="0"/>
              <a:t>update </a:t>
            </a:r>
            <a:r>
              <a:rPr lang="en-US" sz="2800" dirty="0"/>
              <a:t>often </a:t>
            </a:r>
            <a:endParaRPr lang="en-US" sz="2800" dirty="0" smtClean="0"/>
          </a:p>
          <a:p>
            <a:r>
              <a:rPr lang="en-US" sz="2800" dirty="0" smtClean="0"/>
              <a:t> - be </a:t>
            </a:r>
            <a:r>
              <a:rPr lang="en-US" sz="2800" dirty="0"/>
              <a:t>able to “sell” your skills, experience and your unique </a:t>
            </a:r>
            <a:r>
              <a:rPr lang="en-US" sz="2800" b="1" dirty="0">
                <a:solidFill>
                  <a:srgbClr val="A50021"/>
                </a:solidFill>
              </a:rPr>
              <a:t>BRAND! </a:t>
            </a:r>
            <a:endParaRPr lang="en-AU" sz="2800" b="1" dirty="0">
              <a:solidFill>
                <a:srgbClr val="A50021"/>
              </a:solidFill>
            </a:endParaRPr>
          </a:p>
          <a:p>
            <a:r>
              <a:rPr lang="en-US" sz="2800" dirty="0"/>
              <a:t> </a:t>
            </a:r>
            <a:r>
              <a:rPr lang="en-US" sz="2800" dirty="0" smtClean="0"/>
              <a:t>If resume </a:t>
            </a:r>
            <a:r>
              <a:rPr lang="en-US" sz="2800" dirty="0"/>
              <a:t>is not securing interviews… then NOW is the time to </a:t>
            </a:r>
            <a:r>
              <a:rPr lang="en-US" sz="2800" dirty="0" smtClean="0"/>
              <a:t>GET NEW ONE!</a:t>
            </a:r>
            <a:endParaRPr lang="en-AU" sz="2800" dirty="0"/>
          </a:p>
          <a:p>
            <a:endParaRPr lang="en-AU" sz="2800" dirty="0"/>
          </a:p>
          <a:p>
            <a:r>
              <a:rPr lang="en-US" i="1" dirty="0"/>
              <a:t>Ask:</a:t>
            </a:r>
            <a:endParaRPr lang="en-AU" sz="2800" dirty="0"/>
          </a:p>
          <a:p>
            <a:pPr lvl="1"/>
            <a:r>
              <a:rPr lang="en-US" dirty="0"/>
              <a:t>Expectations of role? (What do they really want? </a:t>
            </a:r>
            <a:r>
              <a:rPr lang="en-US" dirty="0" smtClean="0"/>
              <a:t>)</a:t>
            </a:r>
            <a:endParaRPr lang="en-AU" sz="2800" dirty="0"/>
          </a:p>
          <a:p>
            <a:pPr lvl="1"/>
            <a:r>
              <a:rPr lang="en-US" dirty="0"/>
              <a:t>Why is position available?</a:t>
            </a:r>
            <a:endParaRPr lang="en-AU" sz="2800" dirty="0"/>
          </a:p>
          <a:p>
            <a:pPr lvl="1"/>
            <a:r>
              <a:rPr lang="en-US" dirty="0"/>
              <a:t>“What does of 80 % of the day </a:t>
            </a:r>
            <a:r>
              <a:rPr lang="en-US" dirty="0" smtClean="0"/>
              <a:t>in this role look </a:t>
            </a:r>
            <a:r>
              <a:rPr lang="en-US" dirty="0"/>
              <a:t>like?”</a:t>
            </a:r>
            <a:endParaRPr lang="en-AU" sz="2800" dirty="0"/>
          </a:p>
          <a:p>
            <a:pPr lvl="1"/>
            <a:r>
              <a:rPr lang="en-US" dirty="0"/>
              <a:t>What sort of person are they looking for?</a:t>
            </a:r>
            <a:endParaRPr lang="en-AU" sz="2800" dirty="0"/>
          </a:p>
          <a:p>
            <a:pPr lvl="1"/>
            <a:r>
              <a:rPr lang="en-US" dirty="0"/>
              <a:t>Don’t rave about yourself yet</a:t>
            </a:r>
            <a:r>
              <a:rPr lang="en-US" dirty="0" smtClean="0"/>
              <a:t>...</a:t>
            </a:r>
            <a:r>
              <a:rPr lang="en-US" dirty="0"/>
              <a:t> </a:t>
            </a:r>
            <a:r>
              <a:rPr lang="en-US" dirty="0" smtClean="0"/>
              <a:t>Be 100%  </a:t>
            </a:r>
            <a:r>
              <a:rPr lang="en-US" dirty="0"/>
              <a:t>interested in </a:t>
            </a:r>
            <a:r>
              <a:rPr lang="en-US" dirty="0" smtClean="0"/>
              <a:t>them &amp; the role</a:t>
            </a:r>
            <a:endParaRPr lang="en-AU" sz="2800" dirty="0"/>
          </a:p>
          <a:p>
            <a:r>
              <a:rPr lang="en-US" dirty="0"/>
              <a:t> </a:t>
            </a:r>
            <a:endParaRPr lang="en-AU" sz="2800" dirty="0"/>
          </a:p>
          <a:p>
            <a:r>
              <a:rPr lang="en-US" i="1" dirty="0"/>
              <a:t>(if it’s an email or on-line application – READ for an instructions carefully…)</a:t>
            </a:r>
            <a:endParaRPr lang="en-AU" sz="2800" dirty="0"/>
          </a:p>
          <a:p>
            <a:endParaRPr lang="en-AU" dirty="0"/>
          </a:p>
          <a:p>
            <a:endParaRPr lang="en-AU" dirty="0" smtClean="0"/>
          </a:p>
          <a:p>
            <a:r>
              <a:rPr lang="en-AU" dirty="0" smtClean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83196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3340" y="518319"/>
            <a:ext cx="5257800" cy="5592762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atin typeface="Avian" pitchFamily="34" charset="0"/>
              </a:rPr>
              <a:t>Why Bother?</a:t>
            </a:r>
            <a:br>
              <a:rPr lang="en-US" dirty="0" smtClean="0">
                <a:latin typeface="Avian" pitchFamily="34" charset="0"/>
              </a:rPr>
            </a:br>
            <a:r>
              <a:rPr lang="en-US" dirty="0" smtClean="0">
                <a:latin typeface="Avian" pitchFamily="34" charset="0"/>
              </a:rPr>
              <a:t/>
            </a:r>
            <a:br>
              <a:rPr lang="en-US" dirty="0" smtClean="0">
                <a:latin typeface="Avian" pitchFamily="34" charset="0"/>
              </a:rPr>
            </a:br>
            <a:r>
              <a:rPr lang="en-US" sz="2400" dirty="0" smtClean="0">
                <a:latin typeface="Avian" pitchFamily="34" charset="0"/>
              </a:rPr>
              <a:t>Open new Opportunities </a:t>
            </a:r>
            <a:br>
              <a:rPr lang="en-US" sz="2400" dirty="0" smtClean="0">
                <a:latin typeface="Avian" pitchFamily="34" charset="0"/>
              </a:rPr>
            </a:br>
            <a:r>
              <a:rPr lang="en-US" sz="2400" dirty="0" smtClean="0">
                <a:latin typeface="Avian" pitchFamily="34" charset="0"/>
              </a:rPr>
              <a:t/>
            </a:r>
            <a:br>
              <a:rPr lang="en-US" sz="2400" dirty="0" smtClean="0">
                <a:latin typeface="Avian" pitchFamily="34" charset="0"/>
              </a:rPr>
            </a:br>
            <a:r>
              <a:rPr lang="en-US" sz="2400" dirty="0" smtClean="0">
                <a:latin typeface="Avian" pitchFamily="34" charset="0"/>
              </a:rPr>
              <a:t>Career advancement</a:t>
            </a:r>
            <a:br>
              <a:rPr lang="en-US" sz="2400" dirty="0" smtClean="0">
                <a:latin typeface="Avian" pitchFamily="34" charset="0"/>
              </a:rPr>
            </a:br>
            <a:r>
              <a:rPr lang="en-US" sz="2400" dirty="0" smtClean="0">
                <a:latin typeface="Avian" pitchFamily="34" charset="0"/>
              </a:rPr>
              <a:t/>
            </a:r>
            <a:br>
              <a:rPr lang="en-US" sz="2400" dirty="0" smtClean="0">
                <a:latin typeface="Avian" pitchFamily="34" charset="0"/>
              </a:rPr>
            </a:br>
            <a:r>
              <a:rPr lang="en-US" sz="2400" dirty="0" smtClean="0">
                <a:latin typeface="Avian" pitchFamily="34" charset="0"/>
              </a:rPr>
              <a:t>Self confidence</a:t>
            </a:r>
            <a:br>
              <a:rPr lang="en-US" sz="2400" dirty="0" smtClean="0">
                <a:latin typeface="Avian" pitchFamily="34" charset="0"/>
              </a:rPr>
            </a:br>
            <a:r>
              <a:rPr lang="en-US" sz="2400" dirty="0" smtClean="0">
                <a:latin typeface="Avian" pitchFamily="34" charset="0"/>
              </a:rPr>
              <a:t/>
            </a:r>
            <a:br>
              <a:rPr lang="en-US" sz="2400" dirty="0" smtClean="0">
                <a:latin typeface="Avian" pitchFamily="34" charset="0"/>
              </a:rPr>
            </a:br>
            <a:r>
              <a:rPr lang="en-US" sz="2400" dirty="0">
                <a:latin typeface="Avian" pitchFamily="34" charset="0"/>
              </a:rPr>
              <a:t>C</a:t>
            </a:r>
            <a:r>
              <a:rPr lang="en-US" sz="2400" dirty="0" smtClean="0">
                <a:latin typeface="Avian" pitchFamily="34" charset="0"/>
              </a:rPr>
              <a:t>redibility &amp; professionalism</a:t>
            </a:r>
            <a:br>
              <a:rPr lang="en-US" sz="2400" dirty="0" smtClean="0">
                <a:latin typeface="Avian" pitchFamily="34" charset="0"/>
              </a:rPr>
            </a:br>
            <a:r>
              <a:rPr lang="en-US" sz="2400" dirty="0" smtClean="0">
                <a:latin typeface="Avian" pitchFamily="34" charset="0"/>
              </a:rPr>
              <a:t/>
            </a:r>
            <a:br>
              <a:rPr lang="en-US" sz="2400" dirty="0" smtClean="0">
                <a:latin typeface="Avian" pitchFamily="34" charset="0"/>
              </a:rPr>
            </a:br>
            <a:r>
              <a:rPr lang="en-US" sz="2400" dirty="0" smtClean="0">
                <a:latin typeface="Avian" pitchFamily="34" charset="0"/>
              </a:rPr>
              <a:t>Be remembered in a good way!</a:t>
            </a:r>
            <a:br>
              <a:rPr lang="en-US" sz="2400" dirty="0" smtClean="0">
                <a:latin typeface="Avian" pitchFamily="34" charset="0"/>
              </a:rPr>
            </a:br>
            <a:endParaRPr lang="en-US" sz="2400" dirty="0">
              <a:latin typeface="Avian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838200"/>
            <a:ext cx="274320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Do’s &amp; </a:t>
            </a:r>
            <a:r>
              <a:rPr lang="en-AU" dirty="0" err="1" smtClean="0"/>
              <a:t>don’t’s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11581"/>
            <a:ext cx="5867400" cy="437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701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877454"/>
            <a:ext cx="3733800" cy="480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020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144962"/>
          </a:xfrm>
        </p:spPr>
        <p:txBody>
          <a:bodyPr/>
          <a:lstStyle/>
          <a:p>
            <a:r>
              <a:rPr lang="en-US" dirty="0" smtClean="0">
                <a:latin typeface="Avian" pitchFamily="34" charset="0"/>
              </a:rPr>
              <a:t>How do I look my best?</a:t>
            </a:r>
            <a:br>
              <a:rPr lang="en-US" dirty="0" smtClean="0">
                <a:latin typeface="Avian" pitchFamily="34" charset="0"/>
              </a:rPr>
            </a:br>
            <a:r>
              <a:rPr lang="en-US" dirty="0" smtClean="0">
                <a:latin typeface="Avian" pitchFamily="34" charset="0"/>
              </a:rPr>
              <a:t>…SECRETS REVEALED</a:t>
            </a:r>
            <a:endParaRPr lang="en-US" dirty="0">
              <a:latin typeface="Avia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0392" y="3810000"/>
            <a:ext cx="509240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 smtClean="0">
              <a:latin typeface="Avian" pitchFamily="34" charset="0"/>
            </a:endParaRPr>
          </a:p>
          <a:p>
            <a:r>
              <a:rPr lang="en-US" sz="2400" dirty="0" smtClean="0">
                <a:latin typeface="Avian" pitchFamily="34" charset="0"/>
              </a:rPr>
              <a:t>Find out the dress standard in the industry and what is their customer demographic?</a:t>
            </a:r>
          </a:p>
          <a:p>
            <a:r>
              <a:rPr lang="en-US" sz="2400" dirty="0" smtClean="0">
                <a:latin typeface="Avian" pitchFamily="34" charset="0"/>
              </a:rPr>
              <a:t>Dress not for the position you have now but the one you want to have in 5 years.</a:t>
            </a:r>
          </a:p>
          <a:p>
            <a:pPr algn="ctr"/>
            <a:endParaRPr lang="en-US" sz="2000" dirty="0" smtClean="0">
              <a:latin typeface="Avian" pitchFamily="34" charset="0"/>
            </a:endParaRPr>
          </a:p>
          <a:p>
            <a:pPr algn="ctr"/>
            <a:endParaRPr lang="en-US" sz="2000" dirty="0">
              <a:latin typeface="Avian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831" y="228600"/>
            <a:ext cx="4178007" cy="3907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8088" y="1156570"/>
            <a:ext cx="761791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 smtClean="0">
              <a:latin typeface="Avian" pitchFamily="34" charset="0"/>
            </a:endParaRPr>
          </a:p>
          <a:p>
            <a:pPr algn="ctr"/>
            <a:r>
              <a:rPr lang="en-US" sz="2800" dirty="0">
                <a:latin typeface="Avian" pitchFamily="34" charset="0"/>
              </a:rPr>
              <a:t>S</a:t>
            </a:r>
            <a:r>
              <a:rPr lang="en-US" sz="2800" dirty="0" smtClean="0">
                <a:latin typeface="Avian" pitchFamily="34" charset="0"/>
              </a:rPr>
              <a:t>imple </a:t>
            </a:r>
            <a:r>
              <a:rPr lang="en-US" sz="2800" dirty="0" smtClean="0">
                <a:latin typeface="Avian" pitchFamily="34" charset="0"/>
              </a:rPr>
              <a:t>accessories</a:t>
            </a:r>
          </a:p>
          <a:p>
            <a:pPr algn="ctr"/>
            <a:endParaRPr lang="en-US" sz="2800" dirty="0" smtClean="0">
              <a:latin typeface="Avian" pitchFamily="34" charset="0"/>
            </a:endParaRPr>
          </a:p>
          <a:p>
            <a:pPr algn="ctr"/>
            <a:r>
              <a:rPr lang="en-US" sz="2800" dirty="0">
                <a:latin typeface="Avian" pitchFamily="34" charset="0"/>
              </a:rPr>
              <a:t>M</a:t>
            </a:r>
            <a:r>
              <a:rPr lang="en-US" sz="2800" dirty="0" smtClean="0">
                <a:latin typeface="Avian" pitchFamily="34" charset="0"/>
              </a:rPr>
              <a:t>onochromatic </a:t>
            </a:r>
            <a:endParaRPr lang="en-US" sz="2800" dirty="0" smtClean="0">
              <a:latin typeface="Avian" pitchFamily="34" charset="0"/>
            </a:endParaRPr>
          </a:p>
          <a:p>
            <a:pPr algn="ctr"/>
            <a:endParaRPr lang="en-US" sz="2800" dirty="0" smtClean="0">
              <a:latin typeface="Avian" pitchFamily="34" charset="0"/>
            </a:endParaRPr>
          </a:p>
          <a:p>
            <a:pPr algn="ctr"/>
            <a:r>
              <a:rPr lang="en-US" sz="2800" dirty="0">
                <a:latin typeface="Avian" pitchFamily="34" charset="0"/>
              </a:rPr>
              <a:t>A</a:t>
            </a:r>
            <a:r>
              <a:rPr lang="en-US" sz="2800" dirty="0" smtClean="0">
                <a:latin typeface="Avian" pitchFamily="34" charset="0"/>
              </a:rPr>
              <a:t>ll </a:t>
            </a:r>
            <a:r>
              <a:rPr lang="en-US" sz="2800" dirty="0" smtClean="0">
                <a:latin typeface="Avian" pitchFamily="34" charset="0"/>
              </a:rPr>
              <a:t>season </a:t>
            </a:r>
            <a:r>
              <a:rPr lang="en-US" sz="2800" dirty="0" smtClean="0">
                <a:latin typeface="Avian" pitchFamily="34" charset="0"/>
              </a:rPr>
              <a:t>fabrics</a:t>
            </a:r>
          </a:p>
          <a:p>
            <a:pPr algn="ctr"/>
            <a:endParaRPr lang="en-US" sz="2800" dirty="0">
              <a:latin typeface="Avian" pitchFamily="34" charset="0"/>
            </a:endParaRPr>
          </a:p>
          <a:p>
            <a:pPr algn="ctr"/>
            <a:r>
              <a:rPr lang="en-US" sz="2800" dirty="0" smtClean="0">
                <a:latin typeface="Avian" pitchFamily="34" charset="0"/>
              </a:rPr>
              <a:t>Avoid need for ironing</a:t>
            </a:r>
            <a:endParaRPr lang="en-US" sz="2800" dirty="0" smtClean="0">
              <a:latin typeface="Avian" pitchFamily="34" charset="0"/>
            </a:endParaRPr>
          </a:p>
          <a:p>
            <a:pPr algn="ctr"/>
            <a:endParaRPr lang="en-US" sz="2800" dirty="0" smtClean="0">
              <a:latin typeface="Avian" pitchFamily="34" charset="0"/>
            </a:endParaRPr>
          </a:p>
          <a:p>
            <a:pPr algn="ctr"/>
            <a:endParaRPr lang="en-US" sz="2000" dirty="0" smtClean="0">
              <a:latin typeface="Avian" pitchFamily="34" charset="0"/>
            </a:endParaRPr>
          </a:p>
        </p:txBody>
      </p:sp>
      <p:pic>
        <p:nvPicPr>
          <p:cNvPr id="2050" name="Picture 2" descr="http://www.gradpower.com/wp-content/uploads/dress_succ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-215394"/>
            <a:ext cx="3962400" cy="70733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z.about.com/d/accessories/1/0/2/-/-/-/pearl-earrin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457200"/>
            <a:ext cx="5257800" cy="411861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914400" y="5181600"/>
            <a:ext cx="7696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Avian" pitchFamily="34" charset="0"/>
              </a:rPr>
              <a:t>Accessories are important. Anything that dangles, moves, makes noise WILL  </a:t>
            </a:r>
            <a:r>
              <a:rPr lang="en-US" sz="2800" dirty="0" smtClean="0">
                <a:latin typeface="Avian" pitchFamily="34" charset="0"/>
              </a:rPr>
              <a:t>distract </a:t>
            </a:r>
            <a:r>
              <a:rPr lang="en-US" sz="2800" dirty="0" smtClean="0">
                <a:latin typeface="Avian" pitchFamily="34" charset="0"/>
              </a:rPr>
              <a:t>attention away from you! …  Less is more!</a:t>
            </a:r>
            <a:endParaRPr lang="en-US" sz="2800" dirty="0">
              <a:latin typeface="Avia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2168</TotalTime>
  <Words>584</Words>
  <Application>Microsoft Office PowerPoint</Application>
  <PresentationFormat>On-screen Show (4:3)</PresentationFormat>
  <Paragraphs>140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Why Bother?  Open new Opportunities   Career advancement  Self confidence  Credibility &amp; professionalism  Be remembered in a good way! </vt:lpstr>
      <vt:lpstr>Do’s &amp; don’t’s</vt:lpstr>
      <vt:lpstr>PowerPoint Presentation</vt:lpstr>
      <vt:lpstr>How do I look my best? …SECRETS REVEALED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Ivana Agapiou</dc:creator>
  <cp:lastModifiedBy>Ivana Agapiou</cp:lastModifiedBy>
  <cp:revision>103</cp:revision>
  <dcterms:created xsi:type="dcterms:W3CDTF">2006-08-16T00:00:00Z</dcterms:created>
  <dcterms:modified xsi:type="dcterms:W3CDTF">2015-03-11T01:35:55Z</dcterms:modified>
</cp:coreProperties>
</file>